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3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35821-5534-4985-9540-55B8BF6504D9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7CE9B-9481-40E9-AC82-C600D5416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-ege.sdamgia.ru/test?theme=123" TargetMode="External"/><Relationship Id="rId2" Type="http://schemas.openxmlformats.org/officeDocument/2006/relationships/hyperlink" Target="https://ege.sdamgia.ru/test?theme=12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827584" y="836712"/>
            <a:ext cx="7620000" cy="5715000"/>
            <a:chOff x="827584" y="836712"/>
            <a:chExt cx="7620000" cy="5715000"/>
          </a:xfrm>
        </p:grpSpPr>
        <p:pic>
          <p:nvPicPr>
            <p:cNvPr id="1028" name="Picture 4" descr="http://mypresentation.ru/documents/0db0ac6ba82bf3c586ea75e25ff90ebe/img2.jpg"/>
            <p:cNvPicPr>
              <a:picLocks noChangeAspect="1" noChangeArrowheads="1"/>
            </p:cNvPicPr>
            <p:nvPr/>
          </p:nvPicPr>
          <p:blipFill>
            <a:blip r:embed="rId2" cstate="print"/>
            <a:srcRect l="18900" t="18900"/>
            <a:stretch>
              <a:fillRect/>
            </a:stretch>
          </p:blipFill>
          <p:spPr bwMode="auto">
            <a:xfrm>
              <a:off x="827584" y="836712"/>
              <a:ext cx="7620000" cy="5715000"/>
            </a:xfrm>
            <a:prstGeom prst="rect">
              <a:avLst/>
            </a:prstGeom>
            <a:noFill/>
          </p:spPr>
        </p:pic>
        <p:sp>
          <p:nvSpPr>
            <p:cNvPr id="11" name="Прямоугольник 10"/>
            <p:cNvSpPr/>
            <p:nvPr/>
          </p:nvSpPr>
          <p:spPr>
            <a:xfrm>
              <a:off x="1259632" y="2852936"/>
              <a:ext cx="1296144" cy="2880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31640" y="1196752"/>
              <a:ext cx="1584176" cy="2880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067944" y="1196752"/>
              <a:ext cx="1656184" cy="2880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220072" y="3284983"/>
              <a:ext cx="2088232" cy="38404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644008" y="5805264"/>
              <a:ext cx="1872208" cy="2880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9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Элементы конуса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55576" y="2780928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259632" y="270892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Образующие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475656" y="1052736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Ось конуса</a:t>
            </a:r>
            <a:endParaRPr lang="ru-RU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067944" y="1052736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Вершина конуса</a:t>
            </a:r>
            <a:endParaRPr lang="ru-RU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932040" y="3212976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Боковая поверхность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716016" y="5661248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Основание конуса</a:t>
            </a:r>
            <a:endParaRPr lang="ru-RU" sz="2000" b="1" dirty="0"/>
          </a:p>
        </p:txBody>
      </p:sp>
      <p:sp>
        <p:nvSpPr>
          <p:cNvPr id="25" name="Овал 24"/>
          <p:cNvSpPr/>
          <p:nvPr/>
        </p:nvSpPr>
        <p:spPr>
          <a:xfrm>
            <a:off x="899592" y="112474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948264" y="57332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7524328" y="328498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156176" y="112474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Устное решение задач</a:t>
            </a:r>
            <a:endParaRPr lang="ru-RU" sz="24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>
            <a:hlinkClick r:id="rId2"/>
          </p:cNvPr>
          <p:cNvSpPr txBox="1"/>
          <p:nvPr/>
        </p:nvSpPr>
        <p:spPr>
          <a:xfrm>
            <a:off x="1043608" y="908720"/>
            <a:ext cx="4032448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hlinkClick r:id="rId3"/>
              </a:rPr>
              <a:t>Задачи на нахождение площади круга </a:t>
            </a:r>
            <a:endParaRPr lang="ru-RU" sz="2800" dirty="0"/>
          </a:p>
        </p:txBody>
      </p:sp>
      <p:pic>
        <p:nvPicPr>
          <p:cNvPr id="1028" name="Picture 4" descr="https://ege.sdamgia.ru/get_file?id=2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276872"/>
            <a:ext cx="2813572" cy="3096344"/>
          </a:xfrm>
          <a:prstGeom prst="rect">
            <a:avLst/>
          </a:prstGeom>
          <a:noFill/>
        </p:spPr>
      </p:pic>
      <p:pic>
        <p:nvPicPr>
          <p:cNvPr id="1030" name="Picture 6" descr="https://ege.sdamgia.ru/get_file?id=33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348880"/>
            <a:ext cx="3096344" cy="357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Объем конуса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899592" y="1196752"/>
          <a:ext cx="6840760" cy="5152402"/>
        </p:xfrm>
        <a:graphic>
          <a:graphicData uri="http://schemas.openxmlformats.org/presentationml/2006/ole">
            <p:oleObj spid="_x0000_s15363" name="Слайд" r:id="rId3" imgW="4570610" imgH="3427482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971600" y="692696"/>
          <a:ext cx="7668344" cy="5782686"/>
        </p:xfrm>
        <a:graphic>
          <a:graphicData uri="http://schemas.openxmlformats.org/presentationml/2006/ole">
            <p:oleObj spid="_x0000_s16385" name="Слайд" r:id="rId3" imgW="4570610" imgH="3427482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Решите устно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Вычислите объем конуса, если его высота 6, а площадь основания 42. </a:t>
            </a:r>
          </a:p>
          <a:p>
            <a:pPr lvl="0"/>
            <a:r>
              <a:rPr lang="ru-RU" dirty="0" smtClean="0"/>
              <a:t>Объем конуса с радиусом основания 4 и высотой 6 равен…</a:t>
            </a:r>
          </a:p>
          <a:p>
            <a:pPr lvl="0"/>
            <a:r>
              <a:rPr lang="ru-RU" dirty="0" smtClean="0"/>
              <a:t>Найдите площадь основания конуса, если его объем равен 256, а высота 4. </a:t>
            </a:r>
          </a:p>
          <a:p>
            <a:pPr lvl="0"/>
            <a:r>
              <a:rPr lang="ru-RU" dirty="0" smtClean="0"/>
              <a:t>Вычислите объем усеченного конуса, высота которого 3, а площадь оснований 16 и 4</a:t>
            </a:r>
          </a:p>
          <a:p>
            <a:pPr lvl="0"/>
            <a:r>
              <a:rPr lang="ru-RU" dirty="0" smtClean="0"/>
              <a:t>Вычислите объем усеченного конуса, если радиусы его оснований равны 3 и 9, а высота 6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457200" y="1600200"/>
          <a:ext cx="8435280" cy="3556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7640"/>
                <a:gridCol w="4217640"/>
              </a:tblGrid>
              <a:tr h="386975">
                <a:tc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уроке я работал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 / пассивно</a:t>
                      </a:r>
                      <a:endParaRPr lang="ru-RU" dirty="0"/>
                    </a:p>
                  </a:txBody>
                  <a:tcPr/>
                </a:tc>
              </a:tr>
              <a:tr h="386975">
                <a:tc>
                  <a:txBody>
                    <a:bodyPr/>
                    <a:lstStyle/>
                    <a:p>
                      <a:r>
                        <a:rPr lang="ru-RU" dirty="0" smtClean="0"/>
                        <a:t>Своей работой на</a:t>
                      </a:r>
                      <a:r>
                        <a:rPr lang="ru-RU" baseline="0" dirty="0" smtClean="0"/>
                        <a:t> уроке 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/ не доволен</a:t>
                      </a:r>
                      <a:endParaRPr lang="ru-RU" dirty="0"/>
                    </a:p>
                  </a:txBody>
                  <a:tcPr/>
                </a:tc>
              </a:tr>
              <a:tr h="386975">
                <a:tc>
                  <a:txBody>
                    <a:bodyPr/>
                    <a:lstStyle/>
                    <a:p>
                      <a:r>
                        <a:rPr lang="ru-RU" dirty="0" smtClean="0"/>
                        <a:t>Урок мне показался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коротким / длинным</a:t>
                      </a:r>
                      <a:endParaRPr lang="ru-RU" dirty="0"/>
                    </a:p>
                  </a:txBody>
                  <a:tcPr/>
                </a:tc>
              </a:tr>
              <a:tr h="386975">
                <a:tc>
                  <a:txBody>
                    <a:bodyPr/>
                    <a:lstStyle/>
                    <a:p>
                      <a:r>
                        <a:rPr lang="ru-RU" dirty="0" smtClean="0"/>
                        <a:t>За урок 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устал /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устал</a:t>
                      </a:r>
                      <a:endParaRPr lang="ru-RU" dirty="0"/>
                    </a:p>
                  </a:txBody>
                  <a:tcPr/>
                </a:tc>
              </a:tr>
              <a:tr h="386975">
                <a:tc>
                  <a:txBody>
                    <a:bodyPr/>
                    <a:lstStyle/>
                    <a:p>
                      <a:r>
                        <a:rPr lang="ru-RU" dirty="0" smtClean="0"/>
                        <a:t>Мое настроение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стало лучше / стало хуже</a:t>
                      </a:r>
                      <a:endParaRPr lang="ru-RU" dirty="0"/>
                    </a:p>
                  </a:txBody>
                  <a:tcPr/>
                </a:tc>
              </a:tr>
              <a:tr h="66793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</a:t>
                      </a:r>
                      <a:r>
                        <a:rPr lang="ru-RU" baseline="0" dirty="0" smtClean="0"/>
                        <a:t> урока мне был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понятен / не понятен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полезен / бесполезен</a:t>
                      </a:r>
                    </a:p>
                  </a:txBody>
                  <a:tcPr/>
                </a:tc>
              </a:tr>
              <a:tr h="954186">
                <a:tc>
                  <a:txBody>
                    <a:bodyPr/>
                    <a:lstStyle/>
                    <a:p>
                      <a:r>
                        <a:rPr lang="ru-RU" dirty="0" smtClean="0"/>
                        <a:t>Домашнее задание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интересен / скучен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легким / трудным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интересно / не интересно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156</Words>
  <Application>Microsoft Office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Слайд</vt:lpstr>
      <vt:lpstr>Элементы конуса</vt:lpstr>
      <vt:lpstr>Устное решение задач</vt:lpstr>
      <vt:lpstr>Объем конуса</vt:lpstr>
      <vt:lpstr>Слайд 4</vt:lpstr>
      <vt:lpstr>Решите устно задачи</vt:lpstr>
      <vt:lpstr>Рефлексия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Л.А.</dc:creator>
  <cp:lastModifiedBy>Л.А.</cp:lastModifiedBy>
  <cp:revision>13</cp:revision>
  <dcterms:created xsi:type="dcterms:W3CDTF">2016-09-17T09:42:40Z</dcterms:created>
  <dcterms:modified xsi:type="dcterms:W3CDTF">2016-09-17T12:00:39Z</dcterms:modified>
</cp:coreProperties>
</file>